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" t="21391" r="28744" b="13991"/>
          <a:stretch/>
        </p:blipFill>
        <p:spPr bwMode="auto">
          <a:xfrm>
            <a:off x="0" y="-23284"/>
            <a:ext cx="9144000" cy="6867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358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" t="21174" r="30565" b="16153"/>
          <a:stretch/>
        </p:blipFill>
        <p:spPr bwMode="auto">
          <a:xfrm>
            <a:off x="0" y="0"/>
            <a:ext cx="91291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265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" t="21735" r="29432" b="40459"/>
          <a:stretch/>
        </p:blipFill>
        <p:spPr bwMode="auto">
          <a:xfrm>
            <a:off x="0" y="-57024"/>
            <a:ext cx="9144000" cy="424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147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" t="21122" r="28739" b="40610"/>
          <a:stretch/>
        </p:blipFill>
        <p:spPr bwMode="auto">
          <a:xfrm>
            <a:off x="0" y="-21930"/>
            <a:ext cx="9143999" cy="442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344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" t="21114" r="29220" b="42396"/>
          <a:stretch/>
        </p:blipFill>
        <p:spPr bwMode="auto">
          <a:xfrm>
            <a:off x="23751" y="0"/>
            <a:ext cx="9120249" cy="394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0522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ЦРПО</dc:creator>
  <cp:lastModifiedBy>User</cp:lastModifiedBy>
  <cp:revision>3</cp:revision>
  <dcterms:created xsi:type="dcterms:W3CDTF">2020-08-10T02:33:28Z</dcterms:created>
  <dcterms:modified xsi:type="dcterms:W3CDTF">2020-08-10T03:39:35Z</dcterms:modified>
</cp:coreProperties>
</file>