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3" r:id="rId19"/>
    <p:sldId id="275" r:id="rId20"/>
    <p:sldId id="27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B9342-AD76-4F11-BC15-62388197D26B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03A61B-BD05-4B2E-BF1C-E6E4BBC190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Педагогический коллектив школы.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35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err="1" smtClean="0"/>
              <a:t>Олейникова</a:t>
            </a:r>
            <a:r>
              <a:rPr lang="ru-RU" sz="2800" b="0" dirty="0" smtClean="0"/>
              <a:t> Г.К., учитель русского языка и литературы.</a:t>
            </a:r>
            <a:endParaRPr lang="ru-RU" sz="28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85" y="731838"/>
            <a:ext cx="2410430" cy="3475037"/>
          </a:xfrm>
        </p:spPr>
      </p:pic>
    </p:spTree>
    <p:extLst>
      <p:ext uri="{BB962C8B-B14F-4D97-AF65-F5344CB8AC3E}">
        <p14:creationId xmlns:p14="http://schemas.microsoft.com/office/powerpoint/2010/main" val="352690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Л.В.учитель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английского языка.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Школа\Pictures\2012-10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4224663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79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err="1" smtClean="0"/>
              <a:t>Игитханян</a:t>
            </a:r>
            <a:r>
              <a:rPr lang="ru-RU" sz="3600" b="0" dirty="0" smtClean="0"/>
              <a:t> Л.Г., учитель математики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28" y="731838"/>
            <a:ext cx="4990744" cy="3475037"/>
          </a:xfrm>
        </p:spPr>
      </p:pic>
    </p:spTree>
    <p:extLst>
      <p:ext uri="{BB962C8B-B14F-4D97-AF65-F5344CB8AC3E}">
        <p14:creationId xmlns:p14="http://schemas.microsoft.com/office/powerpoint/2010/main" val="323825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 err="1" smtClean="0"/>
              <a:t>Ташлыкова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Г.И.,учитель</a:t>
            </a:r>
            <a:r>
              <a:rPr lang="ru-RU" sz="3200" b="0" dirty="0" smtClean="0"/>
              <a:t> начальных классов.</a:t>
            </a:r>
            <a:endParaRPr lang="ru-RU" sz="32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39" y="731838"/>
            <a:ext cx="4931721" cy="3475037"/>
          </a:xfrm>
        </p:spPr>
      </p:pic>
    </p:spTree>
    <p:extLst>
      <p:ext uri="{BB962C8B-B14F-4D97-AF65-F5344CB8AC3E}">
        <p14:creationId xmlns:p14="http://schemas.microsoft.com/office/powerpoint/2010/main" val="316346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Романовская Л.И., учитель биологии.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79" y="731838"/>
            <a:ext cx="2399641" cy="3475037"/>
          </a:xfrm>
        </p:spPr>
      </p:pic>
    </p:spTree>
    <p:extLst>
      <p:ext uri="{BB962C8B-B14F-4D97-AF65-F5344CB8AC3E}">
        <p14:creationId xmlns:p14="http://schemas.microsoft.com/office/powerpoint/2010/main" val="3408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Кадочникова Л.В., учитель начальных классов.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46" y="731838"/>
            <a:ext cx="2398108" cy="3475037"/>
          </a:xfrm>
        </p:spPr>
      </p:pic>
    </p:spTree>
    <p:extLst>
      <p:ext uri="{BB962C8B-B14F-4D97-AF65-F5344CB8AC3E}">
        <p14:creationId xmlns:p14="http://schemas.microsoft.com/office/powerpoint/2010/main" val="11104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Филиппова </a:t>
            </a:r>
            <a:r>
              <a:rPr lang="ru-RU" sz="2800" dirty="0" err="1" smtClean="0"/>
              <a:t>В.А.,учитель</a:t>
            </a:r>
            <a:r>
              <a:rPr lang="ru-RU" sz="2800" dirty="0" smtClean="0"/>
              <a:t> начальных классов.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2" y="731838"/>
            <a:ext cx="2418195" cy="3475037"/>
          </a:xfrm>
        </p:spPr>
      </p:pic>
    </p:spTree>
    <p:extLst>
      <p:ext uri="{BB962C8B-B14F-4D97-AF65-F5344CB8AC3E}">
        <p14:creationId xmlns:p14="http://schemas.microsoft.com/office/powerpoint/2010/main" val="49188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Н.В., учитель начальных классов.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40" y="731838"/>
            <a:ext cx="3092120" cy="3475037"/>
          </a:xfrm>
        </p:spPr>
      </p:pic>
    </p:spTree>
    <p:extLst>
      <p:ext uri="{BB962C8B-B14F-4D97-AF65-F5344CB8AC3E}">
        <p14:creationId xmlns:p14="http://schemas.microsoft.com/office/powerpoint/2010/main" val="37569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Хомякова Л.В., учитель начальных классов.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04" y="731838"/>
            <a:ext cx="4462592" cy="3475037"/>
          </a:xfrm>
        </p:spPr>
      </p:pic>
    </p:spTree>
    <p:extLst>
      <p:ext uri="{BB962C8B-B14F-4D97-AF65-F5344CB8AC3E}">
        <p14:creationId xmlns:p14="http://schemas.microsoft.com/office/powerpoint/2010/main" val="132454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Дьякова Н.А., победитель конкурса «Учитель года», 2012 год.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3" y="731838"/>
            <a:ext cx="2784154" cy="3475037"/>
          </a:xfrm>
        </p:spPr>
      </p:pic>
    </p:spTree>
    <p:extLst>
      <p:ext uri="{BB962C8B-B14F-4D97-AF65-F5344CB8AC3E}">
        <p14:creationId xmlns:p14="http://schemas.microsoft.com/office/powerpoint/2010/main" val="72177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№4.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5256584" cy="3689343"/>
          </a:xfrm>
        </p:spPr>
      </p:pic>
    </p:spTree>
    <p:extLst>
      <p:ext uri="{BB962C8B-B14F-4D97-AF65-F5344CB8AC3E}">
        <p14:creationId xmlns:p14="http://schemas.microsoft.com/office/powerpoint/2010/main" val="409964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Сальникова С.В., победитель конкурса «Учитель года», 2012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16" y="731838"/>
            <a:ext cx="2980968" cy="3475037"/>
          </a:xfrm>
        </p:spPr>
      </p:pic>
    </p:spTree>
    <p:extLst>
      <p:ext uri="{BB962C8B-B14F-4D97-AF65-F5344CB8AC3E}">
        <p14:creationId xmlns:p14="http://schemas.microsoft.com/office/powerpoint/2010/main" val="367020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Н.Н., педагог-психолог МКОУ «ООШ№4»,участник районного конкурса «Учитель года», в номинации «Педагог-психолог».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1756"/>
            <a:ext cx="3096344" cy="37630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30273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7433"/>
            <a:ext cx="8136904" cy="64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  №10 и №4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97" y="731838"/>
            <a:ext cx="5176606" cy="3475037"/>
          </a:xfrm>
        </p:spPr>
      </p:pic>
    </p:spTree>
    <p:extLst>
      <p:ext uri="{BB962C8B-B14F-4D97-AF65-F5344CB8AC3E}">
        <p14:creationId xmlns:p14="http://schemas.microsoft.com/office/powerpoint/2010/main" val="9206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Ушаковы Павел </a:t>
            </a:r>
            <a:r>
              <a:rPr lang="ru-RU" sz="3200" dirty="0" err="1" smtClean="0"/>
              <a:t>Проклович</a:t>
            </a:r>
            <a:r>
              <a:rPr lang="ru-RU" sz="3200" dirty="0" smtClean="0"/>
              <a:t> и Анна Ивановна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Школа\Pictures\2012-10-10\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1780" y="-639452"/>
            <a:ext cx="3528392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Дутова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З.В. , Муравьева Ф.С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31" y="731838"/>
            <a:ext cx="4964338" cy="3475037"/>
          </a:xfrm>
        </p:spPr>
      </p:pic>
    </p:spTree>
    <p:extLst>
      <p:ext uri="{BB962C8B-B14F-4D97-AF65-F5344CB8AC3E}">
        <p14:creationId xmlns:p14="http://schemas.microsoft.com/office/powerpoint/2010/main" val="52051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Иванова З.С., учитель истории.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2" y="731838"/>
            <a:ext cx="2418195" cy="3475037"/>
          </a:xfrm>
        </p:spPr>
      </p:pic>
    </p:spTree>
    <p:extLst>
      <p:ext uri="{BB962C8B-B14F-4D97-AF65-F5344CB8AC3E}">
        <p14:creationId xmlns:p14="http://schemas.microsoft.com/office/powerpoint/2010/main" val="411513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Обухов С.П., учитель географии, директор школы№4.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43" y="731838"/>
            <a:ext cx="4970913" cy="3475037"/>
          </a:xfrm>
        </p:spPr>
      </p:pic>
    </p:spTree>
    <p:extLst>
      <p:ext uri="{BB962C8B-B14F-4D97-AF65-F5344CB8AC3E}">
        <p14:creationId xmlns:p14="http://schemas.microsoft.com/office/powerpoint/2010/main" val="11849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Обухова Р.С., учитель начальных классов.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78" y="731838"/>
            <a:ext cx="2424444" cy="3475037"/>
          </a:xfrm>
        </p:spPr>
      </p:pic>
    </p:spTree>
    <p:extLst>
      <p:ext uri="{BB962C8B-B14F-4D97-AF65-F5344CB8AC3E}">
        <p14:creationId xmlns:p14="http://schemas.microsoft.com/office/powerpoint/2010/main" val="21277639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163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Педагогический коллектив школы. </vt:lpstr>
      <vt:lpstr>Педагогический коллектив школы №4.</vt:lpstr>
      <vt:lpstr>Презентация PowerPoint</vt:lpstr>
      <vt:lpstr>Педагогический коллектив школы  №10 и №4</vt:lpstr>
      <vt:lpstr>Ушаковы Павел Проклович и Анна Ивановна.</vt:lpstr>
      <vt:lpstr>Дутова З.В. , Муравьева Ф.С.</vt:lpstr>
      <vt:lpstr>Иванова З.С., учитель истории.</vt:lpstr>
      <vt:lpstr>Обухов С.П., учитель географии, директор школы№4.</vt:lpstr>
      <vt:lpstr>Обухова Р.С., учитель начальных классов.</vt:lpstr>
      <vt:lpstr>Олейникова Г.К., учитель русского языка и литературы.</vt:lpstr>
      <vt:lpstr>Царева Л.В.учитель английского языка.</vt:lpstr>
      <vt:lpstr>Игитханян Л.Г., учитель математики.</vt:lpstr>
      <vt:lpstr>Ташлыкова Г.И.,учитель начальных классов.</vt:lpstr>
      <vt:lpstr>Романовская Л.И., учитель биологии.</vt:lpstr>
      <vt:lpstr>Кадочникова Л.В., учитель начальных классов. </vt:lpstr>
      <vt:lpstr>Филиппова В.А.,учитель начальных классов.</vt:lpstr>
      <vt:lpstr>Мартынова Н.В., учитель начальных классов.</vt:lpstr>
      <vt:lpstr>Хомякова Л.В., учитель начальных классов.</vt:lpstr>
      <vt:lpstr>Дьякова Н.А., победитель конкурса «Учитель года», 2012 год.</vt:lpstr>
      <vt:lpstr>Сальникова С.В., победитель конкурса «Учитель года», 2012 год.</vt:lpstr>
      <vt:lpstr>Титова Н.Н., педагог-психолог МКОУ «ООШ№4»,участник районного конкурса «Учитель года», в номинации «Педагог-психолог».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2023-03-08T07:52:43Z</dcterms:created>
  <dcterms:modified xsi:type="dcterms:W3CDTF">2023-03-08T10:24:30Z</dcterms:modified>
</cp:coreProperties>
</file>